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971088" cy="7488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14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832" y="1225506"/>
            <a:ext cx="8475425" cy="2607016"/>
          </a:xfrm>
        </p:spPr>
        <p:txBody>
          <a:bodyPr anchor="b"/>
          <a:lstStyle>
            <a:lvl1pPr algn="ctr">
              <a:defRPr sz="65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386" y="3933059"/>
            <a:ext cx="7478316" cy="1807924"/>
          </a:xfrm>
        </p:spPr>
        <p:txBody>
          <a:bodyPr/>
          <a:lstStyle>
            <a:lvl1pPr marL="0" indent="0" algn="ctr">
              <a:buNone/>
              <a:defRPr sz="2617"/>
            </a:lvl1pPr>
            <a:lvl2pPr marL="498577" indent="0" algn="ctr">
              <a:buNone/>
              <a:defRPr sz="2181"/>
            </a:lvl2pPr>
            <a:lvl3pPr marL="997153" indent="0" algn="ctr">
              <a:buNone/>
              <a:defRPr sz="1963"/>
            </a:lvl3pPr>
            <a:lvl4pPr marL="1495730" indent="0" algn="ctr">
              <a:buNone/>
              <a:defRPr sz="1745"/>
            </a:lvl4pPr>
            <a:lvl5pPr marL="1994306" indent="0" algn="ctr">
              <a:buNone/>
              <a:defRPr sz="1745"/>
            </a:lvl5pPr>
            <a:lvl6pPr marL="2492883" indent="0" algn="ctr">
              <a:buNone/>
              <a:defRPr sz="1745"/>
            </a:lvl6pPr>
            <a:lvl7pPr marL="2991460" indent="0" algn="ctr">
              <a:buNone/>
              <a:defRPr sz="1745"/>
            </a:lvl7pPr>
            <a:lvl8pPr marL="3490036" indent="0" algn="ctr">
              <a:buNone/>
              <a:defRPr sz="1745"/>
            </a:lvl8pPr>
            <a:lvl9pPr marL="3988613" indent="0" algn="ctr">
              <a:buNone/>
              <a:defRPr sz="174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52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3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35560" y="398679"/>
            <a:ext cx="2150016" cy="6345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513" y="398679"/>
            <a:ext cx="6325409" cy="634593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70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8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1866862"/>
            <a:ext cx="8600063" cy="3114898"/>
          </a:xfrm>
        </p:spPr>
        <p:txBody>
          <a:bodyPr anchor="b"/>
          <a:lstStyle>
            <a:lvl1pPr>
              <a:defRPr sz="65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5011228"/>
            <a:ext cx="8600063" cy="1638052"/>
          </a:xfrm>
        </p:spPr>
        <p:txBody>
          <a:bodyPr/>
          <a:lstStyle>
            <a:lvl1pPr marL="0" indent="0">
              <a:buNone/>
              <a:defRPr sz="2617">
                <a:solidFill>
                  <a:schemeClr val="tx1"/>
                </a:solidFill>
              </a:defRPr>
            </a:lvl1pPr>
            <a:lvl2pPr marL="498577" indent="0">
              <a:buNone/>
              <a:defRPr sz="2181">
                <a:solidFill>
                  <a:schemeClr val="tx1">
                    <a:tint val="75000"/>
                  </a:schemeClr>
                </a:solidFill>
              </a:defRPr>
            </a:lvl2pPr>
            <a:lvl3pPr marL="997153" indent="0">
              <a:buNone/>
              <a:defRPr sz="1963">
                <a:solidFill>
                  <a:schemeClr val="tx1">
                    <a:tint val="75000"/>
                  </a:schemeClr>
                </a:solidFill>
              </a:defRPr>
            </a:lvl3pPr>
            <a:lvl4pPr marL="1495730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4pPr>
            <a:lvl5pPr marL="1994306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5pPr>
            <a:lvl6pPr marL="2492883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6pPr>
            <a:lvl7pPr marL="2991460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7pPr>
            <a:lvl8pPr marL="3490036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8pPr>
            <a:lvl9pPr marL="3988613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62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3" y="1993397"/>
            <a:ext cx="4237712" cy="47512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7864" y="1993397"/>
            <a:ext cx="4237712" cy="47512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11" y="398681"/>
            <a:ext cx="8600063" cy="14473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812" y="1835659"/>
            <a:ext cx="4218237" cy="899628"/>
          </a:xfrm>
        </p:spPr>
        <p:txBody>
          <a:bodyPr anchor="b"/>
          <a:lstStyle>
            <a:lvl1pPr marL="0" indent="0">
              <a:buNone/>
              <a:defRPr sz="2617" b="1"/>
            </a:lvl1pPr>
            <a:lvl2pPr marL="498577" indent="0">
              <a:buNone/>
              <a:defRPr sz="2181" b="1"/>
            </a:lvl2pPr>
            <a:lvl3pPr marL="997153" indent="0">
              <a:buNone/>
              <a:defRPr sz="1963" b="1"/>
            </a:lvl3pPr>
            <a:lvl4pPr marL="1495730" indent="0">
              <a:buNone/>
              <a:defRPr sz="1745" b="1"/>
            </a:lvl4pPr>
            <a:lvl5pPr marL="1994306" indent="0">
              <a:buNone/>
              <a:defRPr sz="1745" b="1"/>
            </a:lvl5pPr>
            <a:lvl6pPr marL="2492883" indent="0">
              <a:buNone/>
              <a:defRPr sz="1745" b="1"/>
            </a:lvl6pPr>
            <a:lvl7pPr marL="2991460" indent="0">
              <a:buNone/>
              <a:defRPr sz="1745" b="1"/>
            </a:lvl7pPr>
            <a:lvl8pPr marL="3490036" indent="0">
              <a:buNone/>
              <a:defRPr sz="1745" b="1"/>
            </a:lvl8pPr>
            <a:lvl9pPr marL="3988613" indent="0">
              <a:buNone/>
              <a:defRPr sz="174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812" y="2735287"/>
            <a:ext cx="4218237" cy="40231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7864" y="1835659"/>
            <a:ext cx="4239011" cy="899628"/>
          </a:xfrm>
        </p:spPr>
        <p:txBody>
          <a:bodyPr anchor="b"/>
          <a:lstStyle>
            <a:lvl1pPr marL="0" indent="0">
              <a:buNone/>
              <a:defRPr sz="2617" b="1"/>
            </a:lvl1pPr>
            <a:lvl2pPr marL="498577" indent="0">
              <a:buNone/>
              <a:defRPr sz="2181" b="1"/>
            </a:lvl2pPr>
            <a:lvl3pPr marL="997153" indent="0">
              <a:buNone/>
              <a:defRPr sz="1963" b="1"/>
            </a:lvl3pPr>
            <a:lvl4pPr marL="1495730" indent="0">
              <a:buNone/>
              <a:defRPr sz="1745" b="1"/>
            </a:lvl4pPr>
            <a:lvl5pPr marL="1994306" indent="0">
              <a:buNone/>
              <a:defRPr sz="1745" b="1"/>
            </a:lvl5pPr>
            <a:lvl6pPr marL="2492883" indent="0">
              <a:buNone/>
              <a:defRPr sz="1745" b="1"/>
            </a:lvl6pPr>
            <a:lvl7pPr marL="2991460" indent="0">
              <a:buNone/>
              <a:defRPr sz="1745" b="1"/>
            </a:lvl7pPr>
            <a:lvl8pPr marL="3490036" indent="0">
              <a:buNone/>
              <a:defRPr sz="1745" b="1"/>
            </a:lvl8pPr>
            <a:lvl9pPr marL="3988613" indent="0">
              <a:buNone/>
              <a:defRPr sz="174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7864" y="2735287"/>
            <a:ext cx="4239011" cy="40231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5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75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64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11" y="499216"/>
            <a:ext cx="3215935" cy="1747256"/>
          </a:xfrm>
        </p:spPr>
        <p:txBody>
          <a:bodyPr anchor="b"/>
          <a:lstStyle>
            <a:lvl1pPr>
              <a:defRPr sz="3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011" y="1078169"/>
            <a:ext cx="5047863" cy="5321502"/>
          </a:xfrm>
        </p:spPr>
        <p:txBody>
          <a:bodyPr/>
          <a:lstStyle>
            <a:lvl1pPr>
              <a:defRPr sz="3490"/>
            </a:lvl1pPr>
            <a:lvl2pPr>
              <a:defRPr sz="3053"/>
            </a:lvl2pPr>
            <a:lvl3pPr>
              <a:defRPr sz="2617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811" y="2246471"/>
            <a:ext cx="3215935" cy="4161866"/>
          </a:xfrm>
        </p:spPr>
        <p:txBody>
          <a:bodyPr/>
          <a:lstStyle>
            <a:lvl1pPr marL="0" indent="0">
              <a:buNone/>
              <a:defRPr sz="1745"/>
            </a:lvl1pPr>
            <a:lvl2pPr marL="498577" indent="0">
              <a:buNone/>
              <a:defRPr sz="1527"/>
            </a:lvl2pPr>
            <a:lvl3pPr marL="997153" indent="0">
              <a:buNone/>
              <a:defRPr sz="1309"/>
            </a:lvl3pPr>
            <a:lvl4pPr marL="1495730" indent="0">
              <a:buNone/>
              <a:defRPr sz="1091"/>
            </a:lvl4pPr>
            <a:lvl5pPr marL="1994306" indent="0">
              <a:buNone/>
              <a:defRPr sz="1091"/>
            </a:lvl5pPr>
            <a:lvl6pPr marL="2492883" indent="0">
              <a:buNone/>
              <a:defRPr sz="1091"/>
            </a:lvl6pPr>
            <a:lvl7pPr marL="2991460" indent="0">
              <a:buNone/>
              <a:defRPr sz="1091"/>
            </a:lvl7pPr>
            <a:lvl8pPr marL="3490036" indent="0">
              <a:buNone/>
              <a:defRPr sz="1091"/>
            </a:lvl8pPr>
            <a:lvl9pPr marL="3988613" indent="0">
              <a:buNone/>
              <a:defRPr sz="109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8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11" y="499216"/>
            <a:ext cx="3215935" cy="1747256"/>
          </a:xfrm>
        </p:spPr>
        <p:txBody>
          <a:bodyPr anchor="b"/>
          <a:lstStyle>
            <a:lvl1pPr>
              <a:defRPr sz="349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9011" y="1078169"/>
            <a:ext cx="5047863" cy="5321502"/>
          </a:xfrm>
        </p:spPr>
        <p:txBody>
          <a:bodyPr anchor="t"/>
          <a:lstStyle>
            <a:lvl1pPr marL="0" indent="0">
              <a:buNone/>
              <a:defRPr sz="3490"/>
            </a:lvl1pPr>
            <a:lvl2pPr marL="498577" indent="0">
              <a:buNone/>
              <a:defRPr sz="3053"/>
            </a:lvl2pPr>
            <a:lvl3pPr marL="997153" indent="0">
              <a:buNone/>
              <a:defRPr sz="2617"/>
            </a:lvl3pPr>
            <a:lvl4pPr marL="1495730" indent="0">
              <a:buNone/>
              <a:defRPr sz="2181"/>
            </a:lvl4pPr>
            <a:lvl5pPr marL="1994306" indent="0">
              <a:buNone/>
              <a:defRPr sz="2181"/>
            </a:lvl5pPr>
            <a:lvl6pPr marL="2492883" indent="0">
              <a:buNone/>
              <a:defRPr sz="2181"/>
            </a:lvl6pPr>
            <a:lvl7pPr marL="2991460" indent="0">
              <a:buNone/>
              <a:defRPr sz="2181"/>
            </a:lvl7pPr>
            <a:lvl8pPr marL="3490036" indent="0">
              <a:buNone/>
              <a:defRPr sz="2181"/>
            </a:lvl8pPr>
            <a:lvl9pPr marL="3988613" indent="0">
              <a:buNone/>
              <a:defRPr sz="218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811" y="2246471"/>
            <a:ext cx="3215935" cy="4161866"/>
          </a:xfrm>
        </p:spPr>
        <p:txBody>
          <a:bodyPr/>
          <a:lstStyle>
            <a:lvl1pPr marL="0" indent="0">
              <a:buNone/>
              <a:defRPr sz="1745"/>
            </a:lvl1pPr>
            <a:lvl2pPr marL="498577" indent="0">
              <a:buNone/>
              <a:defRPr sz="1527"/>
            </a:lvl2pPr>
            <a:lvl3pPr marL="997153" indent="0">
              <a:buNone/>
              <a:defRPr sz="1309"/>
            </a:lvl3pPr>
            <a:lvl4pPr marL="1495730" indent="0">
              <a:buNone/>
              <a:defRPr sz="1091"/>
            </a:lvl4pPr>
            <a:lvl5pPr marL="1994306" indent="0">
              <a:buNone/>
              <a:defRPr sz="1091"/>
            </a:lvl5pPr>
            <a:lvl6pPr marL="2492883" indent="0">
              <a:buNone/>
              <a:defRPr sz="1091"/>
            </a:lvl6pPr>
            <a:lvl7pPr marL="2991460" indent="0">
              <a:buNone/>
              <a:defRPr sz="1091"/>
            </a:lvl7pPr>
            <a:lvl8pPr marL="3490036" indent="0">
              <a:buNone/>
              <a:defRPr sz="1091"/>
            </a:lvl8pPr>
            <a:lvl9pPr marL="3988613" indent="0">
              <a:buNone/>
              <a:defRPr sz="109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2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513" y="398681"/>
            <a:ext cx="8600063" cy="144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513" y="1993397"/>
            <a:ext cx="8600063" cy="4751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512" y="6940489"/>
            <a:ext cx="2243495" cy="398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8960-6031-4261-A1A4-92278A98C387}" type="datetimeFigureOut">
              <a:rPr lang="cs-CZ" smtClean="0"/>
              <a:t>01.10.2019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923" y="6940489"/>
            <a:ext cx="3365242" cy="398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2081" y="6940489"/>
            <a:ext cx="2243495" cy="3986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6DED-ABAB-4F3B-8F85-97628D8A5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4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97153" rtl="0" eaLnBrk="1" latinLnBrk="0" hangingPunct="1">
        <a:lnSpc>
          <a:spcPct val="90000"/>
        </a:lnSpc>
        <a:spcBef>
          <a:spcPct val="0"/>
        </a:spcBef>
        <a:buNone/>
        <a:defRPr sz="4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288" indent="-249288" algn="l" defTabSz="997153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053" kern="1200">
          <a:solidFill>
            <a:schemeClr val="tx1"/>
          </a:solidFill>
          <a:latin typeface="+mn-lt"/>
          <a:ea typeface="+mn-ea"/>
          <a:cs typeface="+mn-cs"/>
        </a:defRPr>
      </a:lvl1pPr>
      <a:lvl2pPr marL="747865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17" kern="1200">
          <a:solidFill>
            <a:schemeClr val="tx1"/>
          </a:solidFill>
          <a:latin typeface="+mn-lt"/>
          <a:ea typeface="+mn-ea"/>
          <a:cs typeface="+mn-cs"/>
        </a:defRPr>
      </a:lvl2pPr>
      <a:lvl3pPr marL="1246442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745018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4pPr>
      <a:lvl5pPr marL="2243595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5pPr>
      <a:lvl6pPr marL="2742171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6pPr>
      <a:lvl7pPr marL="3240748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7pPr>
      <a:lvl8pPr marL="3739325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8pPr>
      <a:lvl9pPr marL="4237901" indent="-249288" algn="l" defTabSz="997153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1pPr>
      <a:lvl2pPr marL="498577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2pPr>
      <a:lvl3pPr marL="997153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3pPr>
      <a:lvl4pPr marL="1495730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4pPr>
      <a:lvl5pPr marL="1994306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5pPr>
      <a:lvl6pPr marL="2492883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6pPr>
      <a:lvl7pPr marL="2991460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7pPr>
      <a:lvl8pPr marL="3490036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8pPr>
      <a:lvl9pPr marL="3988613" algn="l" defTabSz="997153" rtl="0" eaLnBrk="1" latinLnBrk="0" hangingPunct="1">
        <a:defRPr sz="19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65" y="-35718"/>
            <a:ext cx="10058400" cy="754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9978030" cy="74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9978030" cy="74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"/>
            <a:ext cx="9971088" cy="74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Arsenij Baljajev</dc:creator>
  <cp:lastModifiedBy>Arsenij Baljajev</cp:lastModifiedBy>
  <cp:revision>3</cp:revision>
  <dcterms:created xsi:type="dcterms:W3CDTF">2019-10-01T17:53:31Z</dcterms:created>
  <dcterms:modified xsi:type="dcterms:W3CDTF">2019-10-01T21:10:46Z</dcterms:modified>
</cp:coreProperties>
</file>