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05E56D-5E96-4982-BDB5-448F32FE85D2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E3BC84-5AA8-40DA-BC60-BDC1B906AE3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Praxe v Německu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PL4 + VHC4</a:t>
            </a:r>
          </a:p>
          <a:p>
            <a:r>
              <a:rPr lang="cs-CZ" dirty="0"/>
              <a:t>p</a:t>
            </a:r>
            <a:r>
              <a:rPr lang="cs-CZ" dirty="0" smtClean="0"/>
              <a:t>rosinec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8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Jednotlivá zařízení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(výběr ze zařízení)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7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Katholischer Kindergarten St. Konrad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Tereza Richterová </a:t>
            </a:r>
            <a:r>
              <a:rPr lang="cs-CZ" dirty="0" smtClean="0"/>
              <a:t>a </a:t>
            </a:r>
            <a:r>
              <a:rPr lang="cs-CZ" b="1" dirty="0" smtClean="0"/>
              <a:t>Marie Kandelová </a:t>
            </a:r>
            <a:r>
              <a:rPr lang="cs-CZ" dirty="0" smtClean="0"/>
              <a:t>(Lorch</a:t>
            </a:r>
            <a:r>
              <a:rPr lang="cs-CZ" dirty="0"/>
              <a:t>)</a:t>
            </a:r>
            <a:endParaRPr lang="cs-CZ" b="1" dirty="0" smtClean="0"/>
          </a:p>
          <a:p>
            <a:r>
              <a:rPr lang="cs-CZ" dirty="0"/>
              <a:t>Pracovaly jsme v mateřské katolické školce a práce s dětmi byla takřka bez problému a zábavná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66461"/>
            <a:ext cx="345638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48034"/>
            <a:ext cx="3528392" cy="264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56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r>
              <a:rPr lang="cs-CZ" dirty="0"/>
              <a:t>Bydlely jsme v rodině, vše bylo bez jediného problému, vždy jsme měli co dělat a všichni byli velice ochotní, tolerantní a komunikativní.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5" y="2132856"/>
            <a:ext cx="5508104" cy="4131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0057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Helene-Schoettle-Schule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Jitka Musilová </a:t>
            </a:r>
            <a:r>
              <a:rPr lang="cs-CZ" dirty="0" smtClean="0"/>
              <a:t>(Stuttgart)</a:t>
            </a:r>
          </a:p>
          <a:p>
            <a:r>
              <a:rPr lang="cs-CZ" dirty="0"/>
              <a:t>Pracovala jsem ve třídě nejstarších žáků ve škole pro děti s mentálním hendikepem</a:t>
            </a:r>
            <a:r>
              <a:rPr lang="cs-CZ" dirty="0" smtClean="0"/>
              <a:t>.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5112568" cy="3264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05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69371"/>
          </a:xfrm>
        </p:spPr>
        <p:txBody>
          <a:bodyPr/>
          <a:lstStyle/>
          <a:p>
            <a:r>
              <a:rPr lang="cs-CZ" dirty="0"/>
              <a:t>Byla to </a:t>
            </a:r>
            <a:r>
              <a:rPr lang="cs-CZ" dirty="0" smtClean="0"/>
              <a:t>pro </a:t>
            </a:r>
            <a:r>
              <a:rPr lang="cs-CZ" dirty="0"/>
              <a:t>mě první </a:t>
            </a:r>
            <a:r>
              <a:rPr lang="cs-CZ" dirty="0" smtClean="0"/>
              <a:t>zkušenost </a:t>
            </a:r>
            <a:r>
              <a:rPr lang="cs-CZ" dirty="0"/>
              <a:t>práce s takto postiženými, ale jsem za ni velmi ráda. </a:t>
            </a:r>
            <a:endParaRPr lang="cs-CZ" dirty="0" smtClean="0"/>
          </a:p>
          <a:p>
            <a:r>
              <a:rPr lang="cs-CZ" dirty="0" smtClean="0"/>
              <a:t>Pracovní </a:t>
            </a:r>
            <a:r>
              <a:rPr lang="cs-CZ" dirty="0"/>
              <a:t>doba byla od 8 do 15 hodin, náplní práce byla hlavně individuální pomoc žákům</a:t>
            </a:r>
            <a:r>
              <a:rPr lang="cs-CZ" dirty="0" smtClean="0"/>
              <a:t>.</a:t>
            </a:r>
          </a:p>
          <a:p>
            <a:r>
              <a:rPr lang="cs-CZ" dirty="0"/>
              <a:t>Komunikace v </a:t>
            </a:r>
            <a:r>
              <a:rPr lang="cs-CZ" dirty="0" smtClean="0"/>
              <a:t>němčině </a:t>
            </a:r>
            <a:r>
              <a:rPr lang="cs-CZ" dirty="0"/>
              <a:t>byla hlavně díky vstřícnosti učitelů a dětí bez problému.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5" y="3068960"/>
            <a:ext cx="4350888" cy="32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136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Kath. Kindergarten Hüttlingen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Tereza </a:t>
            </a:r>
            <a:r>
              <a:rPr lang="cs-CZ" b="1" dirty="0" smtClean="0"/>
              <a:t>Dynková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Lucie Křížová </a:t>
            </a:r>
            <a:r>
              <a:rPr lang="cs-CZ" dirty="0" smtClean="0"/>
              <a:t>(Hüttlingen)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69" y="2852936"/>
            <a:ext cx="3775969" cy="2511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775967" cy="2511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235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1700808"/>
            <a:ext cx="8147248" cy="44253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Tereza </a:t>
            </a:r>
            <a:r>
              <a:rPr lang="cs-CZ" dirty="0" smtClean="0"/>
              <a:t>Dynková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b="1" i="1" dirty="0" smtClean="0"/>
              <a:t>Praxi </a:t>
            </a:r>
            <a:r>
              <a:rPr lang="cs-CZ" b="1" i="1" dirty="0"/>
              <a:t>celkově hodnotím jako velmi přínosnou zkušenost. Dala mi nejen možnost získat či prohloubit mé pedagogické </a:t>
            </a:r>
            <a:r>
              <a:rPr lang="cs-CZ" b="1" i="1" dirty="0" smtClean="0"/>
              <a:t>dovednosti, </a:t>
            </a:r>
            <a:r>
              <a:rPr lang="cs-CZ" b="1" i="1" dirty="0"/>
              <a:t>ale i poznat jiné zvyklosti, kraj a mrav. Stejně tak mi dala šanci poznat jakou obrovskou roli hraje ve vzájemném dorozumívání neverbální </a:t>
            </a:r>
            <a:r>
              <a:rPr lang="cs-CZ" b="1" i="1" dirty="0" smtClean="0"/>
              <a:t>komunikace. Ač </a:t>
            </a:r>
            <a:r>
              <a:rPr lang="cs-CZ" b="1" i="1" dirty="0"/>
              <a:t>celých čtrnáct dní bylo velmi namáhavých, hned bych se vrátila k šesti hodinám denně práce s dětmi, k odpoledním hodinám, v kterých jsme psaly nekonečně dlouhé zápisy do portfolia, k zasněženému městečku a večerům stráveným v milé společnosti hostitelů, kteří nás takřka vzali za své</a:t>
            </a:r>
            <a:r>
              <a:rPr lang="cs-CZ" b="1" i="1" dirty="0" smtClean="0"/>
              <a:t>.“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07040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28014"/>
            <a:ext cx="8128000" cy="5405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21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/>
              <a:t>Alten</a:t>
            </a:r>
            <a:r>
              <a:rPr lang="cs-CZ" sz="4800" b="1" dirty="0"/>
              <a:t> – </a:t>
            </a:r>
            <a:r>
              <a:rPr lang="de-DE" sz="4800" b="1" dirty="0"/>
              <a:t>und Pflegeheim Haus St. Ulrich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Dora Horká, Lenka Fajmonová </a:t>
            </a:r>
            <a:r>
              <a:rPr lang="cs-CZ" dirty="0" smtClean="0"/>
              <a:t>a </a:t>
            </a:r>
            <a:r>
              <a:rPr lang="cs-CZ" b="1" dirty="0" smtClean="0"/>
              <a:t>Romana Zálešáková </a:t>
            </a:r>
            <a:r>
              <a:rPr lang="cs-CZ" dirty="0" smtClean="0"/>
              <a:t>(Stuttgart)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764021" cy="357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565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/>
          <a:lstStyle/>
          <a:p>
            <a:r>
              <a:rPr lang="cs-CZ" dirty="0" smtClean="0"/>
              <a:t>Dopoledne i odpoledne jsme byly k ruce zaměstnancům domova důchodců, byly jsme seniorům oporou při chůzi, hrály jsme s nimi společenské hry, pekly cukroví...</a:t>
            </a:r>
          </a:p>
          <a:p>
            <a:r>
              <a:rPr lang="cs-CZ" dirty="0" smtClean="0"/>
              <a:t>V době oběda jsme rozvážely jídlo na pokoje a potom všechno vezly zpět do kuchyně</a:t>
            </a:r>
          </a:p>
          <a:p>
            <a:r>
              <a:rPr lang="cs-CZ" dirty="0" smtClean="0"/>
              <a:t>Romana Zálešáková byla z nás jako jediná stále na jednom místě a to v Tagespflege (=stacionář), kde se starala o neubytované, ale každodenně docházející klienty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72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Praxe v Německu byla zprostředkována a z velké části </a:t>
            </a:r>
            <a:r>
              <a:rPr lang="cs-CZ" dirty="0" smtClean="0"/>
              <a:t>financována sdružením Ackermann-Gemeinde. </a:t>
            </a:r>
            <a:endParaRPr lang="cs-CZ" dirty="0" smtClean="0"/>
          </a:p>
          <a:p>
            <a:r>
              <a:rPr lang="cs-CZ" dirty="0"/>
              <a:t>Absolvovaly jsme ji v různých zařízeních (MŠ, domovy důchodců, ZŠ pro děti s postižením). </a:t>
            </a:r>
            <a:endParaRPr lang="cs-CZ" dirty="0" smtClean="0"/>
          </a:p>
          <a:p>
            <a:r>
              <a:rPr lang="cs-CZ" dirty="0"/>
              <a:t>Celkem se nás do Německa vypravilo jedenáct – deset studentek z PL4 a jedna ze třídy VHC4. </a:t>
            </a:r>
          </a:p>
        </p:txBody>
      </p:sp>
    </p:spTree>
    <p:extLst>
      <p:ext uri="{BB962C8B-B14F-4D97-AF65-F5344CB8AC3E}">
        <p14:creationId xmlns:p14="http://schemas.microsoft.com/office/powerpoint/2010/main" val="327024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" y="1018633"/>
            <a:ext cx="3389354" cy="4519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66784"/>
            <a:ext cx="3617126" cy="4822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344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smtClean="0"/>
              <a:t>„Je vůbec úžasné, že jsme dostali tuto možnost – odjet na dva týdny někam daleko od domova a prožít tam chvíle, na které budeme jistě vzpomínat celý život. A to všechno jsme dostali… jen tak, skoro zadarmo. Všichni jsme za to velmi vděční. Sdružení Ackermann-Gemeinde nás podpořilo nejen finančně, ale i svojí laskavostí, se kterou nás v Německu přijali. A také jsme velmi vděční profesorkám němčiny, které nám daly základy jazyka, na kterých můžeme pracovat a dál stavět. Díky.“ </a:t>
            </a:r>
            <a:r>
              <a:rPr lang="cs-CZ" dirty="0" smtClean="0"/>
              <a:t>Lenka Fajmonová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09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PL4 a VHC4 (2012/13)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(před muzeem Mercedes Benz ve Stuttgartu)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18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Katholischer Kindergarten</a:t>
            </a:r>
            <a:r>
              <a:rPr lang="cs-CZ" dirty="0" smtClean="0"/>
              <a:t>; Hüttlingen</a:t>
            </a:r>
          </a:p>
          <a:p>
            <a:r>
              <a:rPr lang="de-DE" b="1" dirty="0"/>
              <a:t>Katholischer Kindergarten St. </a:t>
            </a:r>
            <a:r>
              <a:rPr lang="de-DE" b="1" dirty="0" smtClean="0"/>
              <a:t>Konrad</a:t>
            </a:r>
            <a:r>
              <a:rPr lang="cs-CZ" dirty="0" smtClean="0"/>
              <a:t>;</a:t>
            </a:r>
            <a:r>
              <a:rPr lang="de-DE" dirty="0" smtClean="0"/>
              <a:t> Lorch</a:t>
            </a:r>
            <a:endParaRPr lang="cs-CZ" dirty="0" smtClean="0"/>
          </a:p>
          <a:p>
            <a:r>
              <a:rPr lang="cs-CZ" b="1" dirty="0"/>
              <a:t>Haus Adam </a:t>
            </a:r>
            <a:r>
              <a:rPr lang="cs-CZ" b="1" dirty="0" smtClean="0"/>
              <a:t>Müller – Guttenbrunn</a:t>
            </a:r>
            <a:r>
              <a:rPr lang="cs-CZ" dirty="0" smtClean="0"/>
              <a:t>; Stuttgart</a:t>
            </a:r>
          </a:p>
          <a:p>
            <a:r>
              <a:rPr lang="cs-CZ" b="1" dirty="0" smtClean="0"/>
              <a:t>Helene</a:t>
            </a:r>
            <a:r>
              <a:rPr lang="cs-CZ" b="1" dirty="0"/>
              <a:t> </a:t>
            </a:r>
            <a:r>
              <a:rPr lang="cs-CZ" b="1" dirty="0" smtClean="0"/>
              <a:t>– Schoettle – Schule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/>
              <a:t>Stuttgart </a:t>
            </a:r>
            <a:endParaRPr lang="cs-CZ" dirty="0" smtClean="0"/>
          </a:p>
          <a:p>
            <a:r>
              <a:rPr lang="de-DE" b="1" dirty="0" smtClean="0"/>
              <a:t>Alten</a:t>
            </a:r>
            <a:r>
              <a:rPr lang="cs-CZ" b="1" dirty="0" smtClean="0"/>
              <a:t> – </a:t>
            </a:r>
            <a:r>
              <a:rPr lang="de-DE" b="1" dirty="0" smtClean="0"/>
              <a:t>und </a:t>
            </a:r>
            <a:r>
              <a:rPr lang="de-DE" b="1" dirty="0"/>
              <a:t>Pflegeheim Haus St. </a:t>
            </a:r>
            <a:r>
              <a:rPr lang="de-DE" b="1" dirty="0" smtClean="0"/>
              <a:t>Ulrich</a:t>
            </a:r>
            <a:r>
              <a:rPr lang="cs-CZ" b="1" dirty="0" smtClean="0"/>
              <a:t>; </a:t>
            </a:r>
            <a:r>
              <a:rPr lang="cs-CZ" dirty="0" smtClean="0"/>
              <a:t>Stuttgart</a:t>
            </a:r>
            <a:r>
              <a:rPr lang="de-DE" b="1" dirty="0" smtClean="0"/>
              <a:t> </a:t>
            </a:r>
            <a:endParaRPr lang="cs-CZ" b="1" dirty="0" smtClean="0"/>
          </a:p>
          <a:p>
            <a:r>
              <a:rPr lang="de-DE" b="1" dirty="0"/>
              <a:t>Caritas-Senioren- u. Pflegezentrum St. </a:t>
            </a:r>
            <a:r>
              <a:rPr lang="de-DE" b="1" dirty="0" smtClean="0"/>
              <a:t>Willibald</a:t>
            </a:r>
            <a:r>
              <a:rPr lang="cs-CZ" b="1" dirty="0" smtClean="0"/>
              <a:t>; </a:t>
            </a:r>
            <a:r>
              <a:rPr lang="de-DE" dirty="0" smtClean="0"/>
              <a:t>Nürnberg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/>
              <a:t>Cesta</a:t>
            </a:r>
            <a:endParaRPr lang="cs-CZ" sz="6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Cestovaly jsme vlakem a autobusem, na cestě nás zpočátku doprovázely paní profesorky Mgr. Klára Pelánková a Mgr. Manuela Kopřivová.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432048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126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 smtClean="0"/>
              <a:t>Náplň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jsme pracovali devět dnů na zařízeních, jeden den byl věnován návštěvě pedagogické školy ve Stuttgartu a Schwäbische </a:t>
            </a:r>
            <a:r>
              <a:rPr lang="cs-CZ" dirty="0" smtClean="0"/>
              <a:t>Gmünd</a:t>
            </a:r>
          </a:p>
          <a:p>
            <a:r>
              <a:rPr lang="cs-CZ" dirty="0"/>
              <a:t>O víkendech jsme měli individuální program – prohlídky města, návštěva muzeí a památek, vánočních trhů apod. </a:t>
            </a:r>
            <a:endParaRPr lang="cs-CZ" dirty="0" smtClean="0"/>
          </a:p>
          <a:p>
            <a:r>
              <a:rPr lang="cs-CZ" dirty="0"/>
              <a:t>Ubytování bylo v rodinách i na zařízeních (internát, tréninkové bydlení či přímo v domově důchodců).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80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1800" b="1" dirty="0" smtClean="0"/>
              <a:t>Pro ukázku bydlení v </a:t>
            </a:r>
            <a:r>
              <a:rPr lang="cs-CZ" sz="1800" b="1" dirty="0"/>
              <a:t>domově důchodců Haus Adam Müller-Guttenbrunn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67" y="1412776"/>
            <a:ext cx="3348372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791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Náplň praxe ve školských zařízeních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pedagogicky vhodného prostředí pro děti </a:t>
            </a:r>
            <a:endParaRPr lang="cs-CZ" dirty="0" smtClean="0"/>
          </a:p>
          <a:p>
            <a:r>
              <a:rPr lang="cs-CZ" dirty="0"/>
              <a:t>Pomoc vychovatelce při výchovně vzdělávacím procesu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2135541" cy="3211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09362"/>
            <a:ext cx="3923928" cy="2942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779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Náplň praxe v domovech důchodců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Komunikace a péče o klienty </a:t>
            </a:r>
            <a:endParaRPr lang="pl-PL" dirty="0" smtClean="0"/>
          </a:p>
          <a:p>
            <a:r>
              <a:rPr lang="cs-CZ" dirty="0"/>
              <a:t>Pomoc v případech potřeby (přemístění, opora při chůzi, krmení)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49" y="2654780"/>
            <a:ext cx="2834399" cy="3779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24613"/>
            <a:ext cx="3888432" cy="291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476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Pracovaly jsme každý všední den vždy minimálně 6 hodin (dle požadavků zařízení</a:t>
            </a:r>
            <a:r>
              <a:rPr lang="cs-CZ" dirty="0" smtClean="0"/>
              <a:t>).</a:t>
            </a:r>
          </a:p>
          <a:p>
            <a:r>
              <a:rPr lang="cs-CZ" dirty="0"/>
              <a:t>Po pracovní době jsme se účastnily a zapojovaly se do nejrůznějších kulturních akcí a programů (die Adventsfeier, der Galeriebesuch</a:t>
            </a:r>
            <a:r>
              <a:rPr lang="cs-CZ" dirty="0" smtClean="0"/>
              <a:t>).</a:t>
            </a:r>
          </a:p>
          <a:p>
            <a:r>
              <a:rPr lang="cs-CZ" dirty="0"/>
              <a:t>Z každého dne jsme měly za úkol napsat zápis o naší činnosti, a to jak v českém, tak v německém jazyce. </a:t>
            </a:r>
          </a:p>
        </p:txBody>
      </p:sp>
    </p:spTree>
    <p:extLst>
      <p:ext uri="{BB962C8B-B14F-4D97-AF65-F5344CB8AC3E}">
        <p14:creationId xmlns:p14="http://schemas.microsoft.com/office/powerpoint/2010/main" val="125051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183</TotalTime>
  <Words>722</Words>
  <Application>Microsoft Office PowerPoint</Application>
  <PresentationFormat>Předvádění na obrazovce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Praxe v Německu</vt:lpstr>
      <vt:lpstr>Obecné informace</vt:lpstr>
      <vt:lpstr>Přehled zařízení</vt:lpstr>
      <vt:lpstr>Cesta</vt:lpstr>
      <vt:lpstr>Náplň</vt:lpstr>
      <vt:lpstr>Pro ukázku bydlení v domově důchodců Haus Adam Müller-Guttenbrunn </vt:lpstr>
      <vt:lpstr>Náplň praxe ve školských zařízeních</vt:lpstr>
      <vt:lpstr>Náplň praxe v domovech důchodců</vt:lpstr>
      <vt:lpstr>Prezentace aplikace PowerPoint</vt:lpstr>
      <vt:lpstr>Jednotlivá zařízení</vt:lpstr>
      <vt:lpstr>Katholischer Kindergarten St. Konrad</vt:lpstr>
      <vt:lpstr>Prezentace aplikace PowerPoint</vt:lpstr>
      <vt:lpstr>Helene-Schoettle-Schule</vt:lpstr>
      <vt:lpstr>Prezentace aplikace PowerPoint</vt:lpstr>
      <vt:lpstr>Kath. Kindergarten Hüttlingen</vt:lpstr>
      <vt:lpstr>Prezentace aplikace PowerPoint</vt:lpstr>
      <vt:lpstr>Prezentace aplikace PowerPoint</vt:lpstr>
      <vt:lpstr>Alten – und Pflegeheim Haus St. Ulrich</vt:lpstr>
      <vt:lpstr>Prezentace aplikace PowerPoint</vt:lpstr>
      <vt:lpstr>Prezentace aplikace PowerPoint</vt:lpstr>
      <vt:lpstr>Závěrem… </vt:lpstr>
      <vt:lpstr>PL4 a VHC4 (2012/13)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Praxe v Německu</dc:title>
  <dc:creator>Lenka</dc:creator>
  <cp:lastModifiedBy>Lenka</cp:lastModifiedBy>
  <cp:revision>17</cp:revision>
  <dcterms:created xsi:type="dcterms:W3CDTF">2013-01-27T07:59:06Z</dcterms:created>
  <dcterms:modified xsi:type="dcterms:W3CDTF">2013-01-28T00:07:01Z</dcterms:modified>
</cp:coreProperties>
</file>